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77" r:id="rId4"/>
    <p:sldId id="570" r:id="rId5"/>
    <p:sldId id="578" r:id="rId6"/>
    <p:sldId id="579" r:id="rId7"/>
    <p:sldId id="576" r:id="rId8"/>
    <p:sldId id="305" r:id="rId9"/>
    <p:sldId id="580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2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3300"/>
    <a:srgbClr val="0000FF"/>
    <a:srgbClr val="FFFF99"/>
    <a:srgbClr val="00FF00"/>
    <a:srgbClr val="CC0066"/>
    <a:srgbClr val="275942"/>
    <a:srgbClr val="FFFFCC"/>
    <a:srgbClr val="8A0045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22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2023/4/26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 dirty="0"/>
              <a:t>© NATIONAL TSING HUA UNIVERSITY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130059" y="475208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2023/4/26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jpe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 dirty="0"/>
              <a:t>CTF model for long reverberation</a:t>
            </a:r>
            <a:br>
              <a:rPr lang="zh-TW" altLang="en-US" sz="3200" dirty="0"/>
            </a:br>
            <a:br>
              <a:rPr lang="en-US" altLang="zh-TW" sz="3200" dirty="0"/>
            </a:b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2022. 03. 22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b="0" dirty="0">
                <a:cs typeface="Times New Roman" panose="02020603050405020304" pitchFamily="18" charset="0"/>
              </a:rPr>
              <a:t>Recursive estimation of</a:t>
            </a:r>
            <a:r>
              <a:rPr lang="zh-TW" altLang="en-US" sz="2000" b="0" dirty="0">
                <a:cs typeface="Times New Roman" panose="02020603050405020304" pitchFamily="18" charset="0"/>
              </a:rPr>
              <a:t> </a:t>
            </a:r>
            <a:r>
              <a:rPr lang="en-US" altLang="zh-TW" sz="2000" b="0" dirty="0">
                <a:cs typeface="Times New Roman" panose="02020603050405020304" pitchFamily="18" charset="0"/>
              </a:rPr>
              <a:t>CTF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Simulation settings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ATF estimation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Recursive estimation of</a:t>
            </a:r>
            <a:r>
              <a:rPr lang="zh-TW" altLang="en-US" sz="2800" dirty="0"/>
              <a:t> </a:t>
            </a:r>
            <a:r>
              <a:rPr lang="en-US" altLang="zh-TW" sz="2800" dirty="0"/>
              <a:t>CTF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內容版面配置區 3">
            <a:extLst>
              <a:ext uri="{FF2B5EF4-FFF2-40B4-BE49-F238E27FC236}">
                <a16:creationId xmlns:a16="http://schemas.microsoft.com/office/drawing/2014/main" id="{B04CA8C4-3CC3-444B-A9AE-129F759F5D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588658"/>
              </p:ext>
            </p:extLst>
          </p:nvPr>
        </p:nvGraphicFramePr>
        <p:xfrm>
          <a:off x="1038159" y="1353556"/>
          <a:ext cx="6607175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5" name="Equation" r:id="rId3" imgW="3492360" imgH="2514600" progId="Equation.DSMT4">
                  <p:embed/>
                </p:oleObj>
              </mc:Choice>
              <mc:Fallback>
                <p:oleObj name="Equation" r:id="rId3" imgW="3492360" imgH="251460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159" y="1353556"/>
                        <a:ext cx="6607175" cy="491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9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200ms (0.2s)</a:t>
                </a:r>
                <a:endParaRPr lang="zh-TW" altLang="en-US" sz="2000" b="0" dirty="0">
                  <a:cs typeface="Times New Roman" panose="02020603050405020304" pitchFamily="18" charset="0"/>
                </a:endParaRPr>
              </a:p>
              <a:p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670" y="1251314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03" y="3089122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550662" y="3806416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8042102" y="5074243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7043569" y="4300532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8042103" y="4907906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991831" y="6293472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792996" y="6357067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597263" y="4518937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974853" y="521274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ATF estimation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05F783B-AEAA-4512-A2C3-1CE405C1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304517"/>
            <a:ext cx="5334000" cy="40005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8317C6-4AD0-49F6-88D5-538DC8A7505F}"/>
              </a:ext>
            </a:extLst>
          </p:cNvPr>
          <p:cNvSpPr txBox="1"/>
          <p:nvPr/>
        </p:nvSpPr>
        <p:spPr>
          <a:xfrm>
            <a:off x="4333954" y="5680535"/>
            <a:ext cx="208262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9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ATF estimation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25FFAFB-A7BC-4B1F-9762-ED21C62B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94" y="1360504"/>
            <a:ext cx="5334000" cy="40005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95FDAEA-6D42-4F17-8C1D-55E493F3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878" y="1341842"/>
            <a:ext cx="5334000" cy="40005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1348D16-0B8F-4D34-B6E4-847C0B34B535}"/>
              </a:ext>
            </a:extLst>
          </p:cNvPr>
          <p:cNvSpPr txBox="1"/>
          <p:nvPr/>
        </p:nvSpPr>
        <p:spPr>
          <a:xfrm>
            <a:off x="398639" y="5578468"/>
            <a:ext cx="464261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ground-truth source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2AA8C0B-A067-49D8-9B46-1921D93D846D}"/>
              </a:ext>
            </a:extLst>
          </p:cNvPr>
          <p:cNvSpPr txBox="1"/>
          <p:nvPr/>
        </p:nvSpPr>
        <p:spPr>
          <a:xfrm>
            <a:off x="5927340" y="5578468"/>
            <a:ext cx="491788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recursive ATF (DAS)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Future work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內容版面配置區 5">
            <a:extLst>
              <a:ext uri="{FF2B5EF4-FFF2-40B4-BE49-F238E27FC236}">
                <a16:creationId xmlns:a16="http://schemas.microsoft.com/office/drawing/2014/main" id="{4F7B7EC2-0840-478F-8486-BE7687BE9885}"/>
              </a:ext>
            </a:extLst>
          </p:cNvPr>
          <p:cNvSpPr txBox="1">
            <a:spLocks/>
          </p:cNvSpPr>
          <p:nvPr/>
        </p:nvSpPr>
        <p:spPr>
          <a:xfrm>
            <a:off x="703580" y="1420014"/>
            <a:ext cx="9401473" cy="5018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0">
                <a:cs typeface="Times New Roman" panose="02020603050405020304" pitchFamily="18" charset="0"/>
              </a:rPr>
              <a:t>Generates </a:t>
            </a:r>
            <a:r>
              <a:rPr lang="en-US" altLang="zh-TW" sz="2000" b="0" dirty="0">
                <a:cs typeface="Times New Roman" panose="02020603050405020304" pitchFamily="18" charset="0"/>
              </a:rPr>
              <a:t>.wav for source predictions</a:t>
            </a:r>
          </a:p>
          <a:p>
            <a:r>
              <a:rPr lang="en-US" altLang="zh-TW" sz="2000" b="0" dirty="0">
                <a:cs typeface="Times New Roman" panose="02020603050405020304" pitchFamily="18" charset="0"/>
              </a:rPr>
              <a:t>Blind system ID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→ 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Benesty’s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 approaches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  <a:p>
            <a:endParaRPr lang="en-US" altLang="zh-TW" sz="20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3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A6947E8-32EA-4795-BCB2-FE4677981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03" y="1167856"/>
            <a:ext cx="4990792" cy="4964291"/>
          </a:xfrm>
          <a:prstGeom prst="ellipse">
            <a:avLst/>
          </a:prstGeom>
          <a:ln w="111125" cap="rnd">
            <a:solidFill>
              <a:schemeClr val="tx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Source predictions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2023/4/26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317B693-4DBD-4FB5-9F1E-39458C8A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34681"/>
              </p:ext>
            </p:extLst>
          </p:nvPr>
        </p:nvGraphicFramePr>
        <p:xfrm>
          <a:off x="790158" y="1670183"/>
          <a:ext cx="9114376" cy="46080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557188">
                  <a:extLst>
                    <a:ext uri="{9D8B030D-6E8A-4147-A177-3AD203B41FA5}">
                      <a16:colId xmlns:a16="http://schemas.microsoft.com/office/drawing/2014/main" val="1137294784"/>
                    </a:ext>
                  </a:extLst>
                </a:gridCol>
                <a:gridCol w="4557188">
                  <a:extLst>
                    <a:ext uri="{9D8B030D-6E8A-4147-A177-3AD203B41FA5}">
                      <a16:colId xmlns:a16="http://schemas.microsoft.com/office/drawing/2014/main" val="2560421421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62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Ground-truth s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ource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Microphone received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94571583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74423416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b="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/>
                        <a:t>initialize with ground-truth source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TW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</a:t>
                      </a:r>
                      <a:r>
                        <a:rPr lang="en-US" altLang="zh-TW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/>
                        <a:t>initialize with recursive ATF (DAS)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157291952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47794950"/>
                  </a:ext>
                </a:extLst>
              </a:tr>
            </a:tbl>
          </a:graphicData>
        </a:graphic>
      </p:graphicFrame>
      <p:pic>
        <p:nvPicPr>
          <p:cNvPr id="7" name="y">
            <a:hlinkClick r:id="" action="ppaction://media"/>
            <a:extLst>
              <a:ext uri="{FF2B5EF4-FFF2-40B4-BE49-F238E27FC236}">
                <a16:creationId xmlns:a16="http://schemas.microsoft.com/office/drawing/2014/main" id="{FA399C62-7418-430D-83D4-6360FEB2C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86850" y="2511392"/>
            <a:ext cx="1060422" cy="1060422"/>
          </a:xfrm>
          <a:prstGeom prst="rect">
            <a:avLst/>
          </a:prstGeom>
        </p:spPr>
      </p:pic>
      <p:pic>
        <p:nvPicPr>
          <p:cNvPr id="11" name="source_predict-A_mode=RssRsy-RssRsy_ini_mode=S-forfac_Rss=0.99">
            <a:hlinkClick r:id="" action="ppaction://media"/>
            <a:extLst>
              <a:ext uri="{FF2B5EF4-FFF2-40B4-BE49-F238E27FC236}">
                <a16:creationId xmlns:a16="http://schemas.microsoft.com/office/drawing/2014/main" id="{48105170-F9CF-4225-B50C-E4AB70AE055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17561" y="4787832"/>
            <a:ext cx="1060423" cy="1060423"/>
          </a:xfrm>
          <a:prstGeom prst="rect">
            <a:avLst/>
          </a:prstGeom>
        </p:spPr>
      </p:pic>
      <p:pic>
        <p:nvPicPr>
          <p:cNvPr id="12" name="source_predict-A_mode=RssRsy-RssRsy_ini_mode=S_hat_save-forfac_Rss=0.99">
            <a:hlinkClick r:id="" action="ppaction://media"/>
            <a:extLst>
              <a:ext uri="{FF2B5EF4-FFF2-40B4-BE49-F238E27FC236}">
                <a16:creationId xmlns:a16="http://schemas.microsoft.com/office/drawing/2014/main" id="{0ADAA930-6E90-4501-A02C-600D19A5E7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86849" y="4787832"/>
            <a:ext cx="1060423" cy="1060423"/>
          </a:xfrm>
          <a:prstGeom prst="rect">
            <a:avLst/>
          </a:prstGeom>
        </p:spPr>
      </p:pic>
      <p:pic>
        <p:nvPicPr>
          <p:cNvPr id="13" name="source">
            <a:hlinkClick r:id="" action="ppaction://media"/>
            <a:extLst>
              <a:ext uri="{FF2B5EF4-FFF2-40B4-BE49-F238E27FC236}">
                <a16:creationId xmlns:a16="http://schemas.microsoft.com/office/drawing/2014/main" id="{F82F191A-E366-4F5A-805C-4B15EB96BBB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567956" y="2511392"/>
            <a:ext cx="1060421" cy="10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195613</TotalTime>
  <Words>275</Words>
  <Application>Microsoft Office PowerPoint</Application>
  <PresentationFormat>自訂</PresentationFormat>
  <Paragraphs>67</Paragraphs>
  <Slides>9</Slides>
  <Notes>1</Notes>
  <HiddenSlides>0</HiddenSlides>
  <MMClips>4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Wingdings</vt:lpstr>
      <vt:lpstr>Office 佈景主題</vt:lpstr>
      <vt:lpstr>MathType 6.0 Equation</vt:lpstr>
      <vt:lpstr>CTF model for long reverberation   Date：2022. 03. 22</vt:lpstr>
      <vt:lpstr>Outline</vt:lpstr>
      <vt:lpstr>Recursive estimation of CTF</vt:lpstr>
      <vt:lpstr>Simulation settings</vt:lpstr>
      <vt:lpstr>ATF estimation (1)</vt:lpstr>
      <vt:lpstr>ATF estimation (2)</vt:lpstr>
      <vt:lpstr>Future work</vt:lpstr>
      <vt:lpstr>PowerPoint 簡報</vt:lpstr>
      <vt:lpstr>Source predictions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2433</cp:revision>
  <dcterms:created xsi:type="dcterms:W3CDTF">2012-11-25T05:37:01Z</dcterms:created>
  <dcterms:modified xsi:type="dcterms:W3CDTF">2023-04-26T10:36:05Z</dcterms:modified>
</cp:coreProperties>
</file>